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9d53584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9d53584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 continually inspect your facilities and measure our own cleaning performance in quantifiable ways. Photos, timestamps, and GPS ensure each inspection accurately reflects how well everything was cleaned.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You can always check our performance via the OrangeQC web portal. As soon as you log in, you’ll see a dashboard with all our quality control data at a glance: our average inspection scores over time, how many inspections we’ve performed, our average response time for any issues, and more.</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OrangeQC also compiles regular reports that give you greater insight into our performance. We’ve found this is a great way to communicate with our clients about our quality, what we’re doing to improve, and our process.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aa9e5fc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aa9e5fc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a9d53584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a9d53584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 regularly review the analytics of our performance at your site. This helps us ensure you’re receiving the same high level of service you signed up for—and lets us nip problems in the bud.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technology we use helps us track our performance at every level, from the entire site to individual line items in each room. That’s how we get the details right while delivering an excellent overall clean.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a9d53584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a9d53584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the left: How an inspection looks in the app, allowing us to inspect all the metrics important to you and document everything with photos and more. </a:t>
            </a:r>
            <a:endParaRPr/>
          </a:p>
          <a:p>
            <a:pPr marL="0" lvl="0" indent="0" algn="l" rtl="0">
              <a:spcBef>
                <a:spcPts val="0"/>
              </a:spcBef>
              <a:spcAft>
                <a:spcPts val="0"/>
              </a:spcAft>
              <a:buNone/>
            </a:pPr>
            <a:r>
              <a:rPr lang="en"/>
              <a:t>On the right: A view of the dashboard when you log into the web app. This gives you a high-level overview of inspection scores in your facilities.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a9d53584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a9d53584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generate reports tracking the cleaning quality across areas and facilities.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a9d53584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a9d53584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example of a specific inspection report.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a9d53584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a9d53584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 also use OrangeQC as a communication hub. It’s fast and easy, and you’ll always know your requests are going to the right place.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best part: you’ll never have to install complicated software programs. All you have to do is send an email, log into a website, or (optionally) download a simple app.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1e6845ef3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1e6845ef3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0AAAEC-0A17-4D6E-B154-84583FDA150F}"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5903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AAAEC-0A17-4D6E-B154-84583FDA150F}"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577787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AAAEC-0A17-4D6E-B154-84583FDA150F}"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848454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5035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AAAEC-0A17-4D6E-B154-84583FDA150F}"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854378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AAAEC-0A17-4D6E-B154-84583FDA150F}"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5493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0AAAEC-0A17-4D6E-B154-84583FDA150F}"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154764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0AAAEC-0A17-4D6E-B154-84583FDA150F}"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419868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0AAAEC-0A17-4D6E-B154-84583FDA150F}"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08464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10AAAEC-0A17-4D6E-B154-84583FDA150F}" type="datetimeFigureOut">
              <a:rPr lang="en-US" smtClean="0"/>
              <a:t>9/12/2023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3425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710AAAEC-0A17-4D6E-B154-84583FDA150F}" type="datetimeFigureOut">
              <a:rPr lang="en-US" smtClean="0"/>
              <a:t>9/12/2023</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97365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10AAAEC-0A17-4D6E-B154-84583FDA150F}"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508597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710AAAEC-0A17-4D6E-B154-84583FDA150F}" type="datetimeFigureOut">
              <a:rPr lang="en-US" smtClean="0"/>
              <a:t>9/12/2023</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9092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10470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600" dirty="0"/>
              <a:t>Our Quality Control Technology</a:t>
            </a:r>
            <a:endParaRPr sz="5600" dirty="0"/>
          </a:p>
        </p:txBody>
      </p:sp>
      <p:pic>
        <p:nvPicPr>
          <p:cNvPr id="5" name="Picture 4">
            <a:extLst>
              <a:ext uri="{FF2B5EF4-FFF2-40B4-BE49-F238E27FC236}">
                <a16:creationId xmlns:a16="http://schemas.microsoft.com/office/drawing/2014/main" id="{54BF509D-76FE-7EC7-12D7-15EA24E309E8}"/>
              </a:ext>
            </a:extLst>
          </p:cNvPr>
          <p:cNvPicPr>
            <a:picLocks noChangeAspect="1"/>
          </p:cNvPicPr>
          <p:nvPr/>
        </p:nvPicPr>
        <p:blipFill>
          <a:blip r:embed="rId3"/>
          <a:stretch>
            <a:fillRect/>
          </a:stretch>
        </p:blipFill>
        <p:spPr>
          <a:xfrm>
            <a:off x="2127738" y="3495294"/>
            <a:ext cx="4888523" cy="945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11700" y="1916850"/>
            <a:ext cx="8520600" cy="1736700"/>
          </a:xfrm>
          <a:prstGeom prst="rect">
            <a:avLst/>
          </a:prstGeom>
        </p:spPr>
        <p:txBody>
          <a:bodyPr spcFirstLastPara="1" wrap="square" lIns="91425" tIns="91425" rIns="91425" bIns="91425" anchor="t" anchorCtr="0">
            <a:noAutofit/>
          </a:bodyPr>
          <a:lstStyle/>
          <a:p>
            <a:pPr marL="457200" lvl="0" indent="-408305" algn="l" rtl="0">
              <a:lnSpc>
                <a:spcPct val="95000"/>
              </a:lnSpc>
              <a:spcBef>
                <a:spcPts val="0"/>
              </a:spcBef>
              <a:spcAft>
                <a:spcPts val="0"/>
              </a:spcAft>
              <a:buSzPts val="2830"/>
              <a:buChar char="●"/>
            </a:pPr>
            <a:r>
              <a:rPr lang="en" sz="2830"/>
              <a:t>Regular inspections</a:t>
            </a:r>
            <a:endParaRPr sz="2830"/>
          </a:p>
          <a:p>
            <a:pPr marL="457200" lvl="0" indent="-408305" algn="l" rtl="0">
              <a:lnSpc>
                <a:spcPct val="95000"/>
              </a:lnSpc>
              <a:spcBef>
                <a:spcPts val="0"/>
              </a:spcBef>
              <a:spcAft>
                <a:spcPts val="0"/>
              </a:spcAft>
              <a:buSzPts val="2830"/>
              <a:buChar char="●"/>
            </a:pPr>
            <a:r>
              <a:rPr lang="en" sz="2830"/>
              <a:t>Quantifiable standards for cleaning</a:t>
            </a:r>
            <a:endParaRPr sz="2830"/>
          </a:p>
          <a:p>
            <a:pPr marL="457200" lvl="0" indent="-408305" algn="l" rtl="0">
              <a:lnSpc>
                <a:spcPct val="95000"/>
              </a:lnSpc>
              <a:spcBef>
                <a:spcPts val="0"/>
              </a:spcBef>
              <a:spcAft>
                <a:spcPts val="0"/>
              </a:spcAft>
              <a:buSzPts val="2830"/>
              <a:buChar char="●"/>
            </a:pPr>
            <a:r>
              <a:rPr lang="en" sz="2830"/>
              <a:t>Photos, timestamps, and GPS on inspections</a:t>
            </a:r>
            <a:endParaRPr sz="2830"/>
          </a:p>
          <a:p>
            <a:pPr marL="457200" lvl="0" indent="-408305" algn="l" rtl="0">
              <a:lnSpc>
                <a:spcPct val="95000"/>
              </a:lnSpc>
              <a:spcBef>
                <a:spcPts val="0"/>
              </a:spcBef>
              <a:spcAft>
                <a:spcPts val="0"/>
              </a:spcAft>
              <a:buSzPts val="2830"/>
              <a:buChar char="●"/>
            </a:pPr>
            <a:r>
              <a:rPr lang="en" sz="2830"/>
              <a:t>Logins for your team</a:t>
            </a:r>
            <a:endParaRPr sz="2830"/>
          </a:p>
          <a:p>
            <a:pPr marL="457200" lvl="0" indent="-408305" algn="l" rtl="0">
              <a:lnSpc>
                <a:spcPct val="95000"/>
              </a:lnSpc>
              <a:spcBef>
                <a:spcPts val="0"/>
              </a:spcBef>
              <a:spcAft>
                <a:spcPts val="0"/>
              </a:spcAft>
              <a:buSzPts val="2830"/>
              <a:buChar char="●"/>
            </a:pPr>
            <a:r>
              <a:rPr lang="en" sz="2830"/>
              <a:t>Regular reports on our performance</a:t>
            </a:r>
            <a:endParaRPr sz="2830"/>
          </a:p>
          <a:p>
            <a:pPr marL="0" lvl="0" indent="0" algn="l" rtl="0">
              <a:lnSpc>
                <a:spcPct val="95000"/>
              </a:lnSpc>
              <a:spcBef>
                <a:spcPts val="1200"/>
              </a:spcBef>
              <a:spcAft>
                <a:spcPts val="1200"/>
              </a:spcAft>
              <a:buSzPts val="935"/>
              <a:buNone/>
            </a:pPr>
            <a:endParaRPr sz="2830"/>
          </a:p>
        </p:txBody>
      </p:sp>
      <p:sp>
        <p:nvSpPr>
          <p:cNvPr id="61" name="Google Shape;61;p14"/>
          <p:cNvSpPr txBox="1"/>
          <p:nvPr/>
        </p:nvSpPr>
        <p:spPr>
          <a:xfrm>
            <a:off x="124399" y="80656"/>
            <a:ext cx="8707901"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dirty="0">
                <a:solidFill>
                  <a:schemeClr val="dk1"/>
                </a:solidFill>
              </a:rPr>
              <a:t>We back up our quality promises with transparency and accountability.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99579" y="423924"/>
            <a:ext cx="894484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20" dirty="0"/>
              <a:t>We use OrangeQC quality control technology to:</a:t>
            </a:r>
            <a:endParaRPr sz="3620" dirty="0"/>
          </a:p>
        </p:txBody>
      </p:sp>
      <p:sp>
        <p:nvSpPr>
          <p:cNvPr id="67" name="Google Shape;67;p15"/>
          <p:cNvSpPr txBox="1">
            <a:spLocks noGrp="1"/>
          </p:cNvSpPr>
          <p:nvPr>
            <p:ph type="body" idx="1"/>
          </p:nvPr>
        </p:nvSpPr>
        <p:spPr>
          <a:xfrm>
            <a:off x="311700" y="1890975"/>
            <a:ext cx="8520600" cy="24492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SzPts val="2800"/>
              <a:buChar char="●"/>
            </a:pPr>
            <a:r>
              <a:rPr lang="en" sz="2800" dirty="0"/>
              <a:t>Track our performance</a:t>
            </a:r>
            <a:endParaRPr sz="2800" dirty="0"/>
          </a:p>
          <a:p>
            <a:pPr marL="457200" lvl="0" indent="-406400" algn="l" rtl="0">
              <a:spcBef>
                <a:spcPts val="0"/>
              </a:spcBef>
              <a:spcAft>
                <a:spcPts val="0"/>
              </a:spcAft>
              <a:buSzPts val="2800"/>
              <a:buChar char="●"/>
            </a:pPr>
            <a:r>
              <a:rPr lang="en" sz="2800" dirty="0"/>
              <a:t>Report those findings to you</a:t>
            </a:r>
            <a:endParaRPr sz="2800" dirty="0"/>
          </a:p>
          <a:p>
            <a:pPr marL="0" lvl="0" indent="0" algn="l" rtl="0">
              <a:spcBef>
                <a:spcPts val="1200"/>
              </a:spcBef>
              <a:spcAft>
                <a:spcPts val="0"/>
              </a:spcAft>
              <a:buClr>
                <a:schemeClr val="dk1"/>
              </a:buClr>
              <a:buSzPts val="1100"/>
              <a:buFont typeface="Arial"/>
              <a:buNone/>
            </a:pPr>
            <a:r>
              <a:rPr lang="en" sz="2800" dirty="0"/>
              <a:t>The result? Incredible </a:t>
            </a:r>
            <a:r>
              <a:rPr lang="en" sz="2800" b="1" dirty="0"/>
              <a:t>data-backed insight</a:t>
            </a:r>
            <a:r>
              <a:rPr lang="en" sz="2800" dirty="0"/>
              <a:t> and trust-building </a:t>
            </a:r>
            <a:r>
              <a:rPr lang="en" sz="2800" b="1" dirty="0"/>
              <a:t>transparency.</a:t>
            </a:r>
            <a:endParaRPr sz="2800" b="1" dirty="0"/>
          </a:p>
          <a:p>
            <a:pPr marL="0" lvl="0" indent="0" algn="l" rtl="0">
              <a:spcBef>
                <a:spcPts val="12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20"/>
              <a:t>Stress-free janitorial services.</a:t>
            </a:r>
            <a:endParaRPr sz="3420"/>
          </a:p>
        </p:txBody>
      </p:sp>
      <p:sp>
        <p:nvSpPr>
          <p:cNvPr id="72" name="Google Shape;72;p16"/>
          <p:cNvSpPr txBox="1">
            <a:spLocks noGrp="1"/>
          </p:cNvSpPr>
          <p:nvPr>
            <p:ph type="body" idx="1"/>
          </p:nvPr>
        </p:nvSpPr>
        <p:spPr>
          <a:xfrm>
            <a:off x="241362" y="1461964"/>
            <a:ext cx="8520600" cy="3416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dirty="0"/>
              <a:t>We regularly review the analytics of our performance at your site.</a:t>
            </a:r>
            <a:endParaRPr sz="2800" dirty="0"/>
          </a:p>
          <a:p>
            <a:pPr marL="457200" lvl="0" indent="-406400" algn="l" rtl="0">
              <a:spcBef>
                <a:spcPts val="0"/>
              </a:spcBef>
              <a:spcAft>
                <a:spcPts val="0"/>
              </a:spcAft>
              <a:buSzPts val="2800"/>
              <a:buChar char="●"/>
            </a:pPr>
            <a:r>
              <a:rPr lang="en" sz="2800" dirty="0"/>
              <a:t>We maintain a high level of service—and fix any problems quickly.</a:t>
            </a:r>
            <a:endParaRPr sz="2800" dirty="0"/>
          </a:p>
          <a:p>
            <a:pPr marL="457200" lvl="0" indent="-406400" algn="l" rtl="0">
              <a:spcBef>
                <a:spcPts val="0"/>
              </a:spcBef>
              <a:spcAft>
                <a:spcPts val="0"/>
              </a:spcAft>
              <a:buSzPts val="2800"/>
              <a:buChar char="●"/>
            </a:pPr>
            <a:r>
              <a:rPr lang="en" sz="2800" dirty="0"/>
              <a:t>That’s how we get the details right while delivering excellent overall service.</a:t>
            </a:r>
            <a:endParaRP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152400" y="152400"/>
            <a:ext cx="8412278" cy="48387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p18"/>
          <p:cNvPicPr preferRelativeResize="0"/>
          <p:nvPr/>
        </p:nvPicPr>
        <p:blipFill>
          <a:blip r:embed="rId3">
            <a:alphaModFix/>
          </a:blip>
          <a:stretch>
            <a:fillRect/>
          </a:stretch>
        </p:blipFill>
        <p:spPr>
          <a:xfrm>
            <a:off x="1642425" y="103525"/>
            <a:ext cx="560314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19"/>
          <p:cNvPicPr preferRelativeResize="0"/>
          <p:nvPr/>
        </p:nvPicPr>
        <p:blipFill>
          <a:blip r:embed="rId3">
            <a:alphaModFix/>
          </a:blip>
          <a:stretch>
            <a:fillRect/>
          </a:stretch>
        </p:blipFill>
        <p:spPr>
          <a:xfrm>
            <a:off x="2345271" y="102102"/>
            <a:ext cx="4453453"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4" name="Google Shape;94;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20"/>
              <a:t>Getting in touch with us is always easy.</a:t>
            </a:r>
            <a:endParaRPr sz="3620"/>
          </a:p>
        </p:txBody>
      </p:sp>
      <p:sp>
        <p:nvSpPr>
          <p:cNvPr id="93" name="Google Shape;93;p20"/>
          <p:cNvSpPr txBox="1">
            <a:spLocks noGrp="1"/>
          </p:cNvSpPr>
          <p:nvPr>
            <p:ph type="body" idx="1"/>
          </p:nvPr>
        </p:nvSpPr>
        <p:spPr>
          <a:xfrm>
            <a:off x="311700" y="1490100"/>
            <a:ext cx="8520600" cy="3416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dirty="0"/>
              <a:t>We use OrangeQC as a communication hub.</a:t>
            </a:r>
            <a:endParaRPr sz="2800" dirty="0"/>
          </a:p>
          <a:p>
            <a:pPr marL="457200" lvl="0" indent="-406400" algn="l" rtl="0">
              <a:spcBef>
                <a:spcPts val="0"/>
              </a:spcBef>
              <a:spcAft>
                <a:spcPts val="0"/>
              </a:spcAft>
              <a:buSzPts val="2800"/>
              <a:buChar char="●"/>
            </a:pPr>
            <a:r>
              <a:rPr lang="en" sz="2800" dirty="0"/>
              <a:t>It’s fast, easy, and gets your requests to the right person.</a:t>
            </a:r>
            <a:endParaRPr sz="2800" dirty="0"/>
          </a:p>
          <a:p>
            <a:pPr marL="457200" lvl="0" indent="-406400" algn="l" rtl="0">
              <a:spcBef>
                <a:spcPts val="0"/>
              </a:spcBef>
              <a:spcAft>
                <a:spcPts val="0"/>
              </a:spcAft>
              <a:buSzPts val="2800"/>
              <a:buChar char="●"/>
            </a:pPr>
            <a:r>
              <a:rPr lang="en" sz="2800" dirty="0"/>
              <a:t>How? Send an email, log into a website, or (optionally) use a simple app.</a:t>
            </a:r>
            <a:endParaRPr sz="2800" dirty="0"/>
          </a:p>
          <a:p>
            <a:pPr marL="457200" lvl="0" indent="-406400" algn="l" rtl="0">
              <a:spcBef>
                <a:spcPts val="0"/>
              </a:spcBef>
              <a:spcAft>
                <a:spcPts val="0"/>
              </a:spcAft>
              <a:buSzPts val="2800"/>
              <a:buChar char="●"/>
            </a:pPr>
            <a:r>
              <a:rPr lang="en" sz="2800" dirty="0"/>
              <a:t>No complicated systems to learn or programs to download.</a:t>
            </a:r>
            <a:endParaRP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1"/>
          <p:cNvSpPr txBox="1"/>
          <p:nvPr/>
        </p:nvSpPr>
        <p:spPr>
          <a:xfrm>
            <a:off x="557100" y="401400"/>
            <a:ext cx="7864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chemeClr val="dk1"/>
                </a:solidFill>
              </a:rPr>
              <a:t>Here’s how it works:</a:t>
            </a:r>
            <a:endParaRPr>
              <a:solidFill>
                <a:schemeClr val="dk1"/>
              </a:solidFill>
            </a:endParaRPr>
          </a:p>
        </p:txBody>
      </p:sp>
      <p:sp>
        <p:nvSpPr>
          <p:cNvPr id="100" name="Google Shape;100;p21"/>
          <p:cNvSpPr/>
          <p:nvPr/>
        </p:nvSpPr>
        <p:spPr>
          <a:xfrm>
            <a:off x="451925" y="1502875"/>
            <a:ext cx="2306100" cy="182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endParaRPr>
          </a:p>
          <a:p>
            <a:pPr marL="0" lvl="0" indent="0" algn="ctr" rtl="0">
              <a:spcBef>
                <a:spcPts val="0"/>
              </a:spcBef>
              <a:spcAft>
                <a:spcPts val="0"/>
              </a:spcAft>
              <a:buNone/>
            </a:pPr>
            <a:r>
              <a:rPr lang="en" sz="2000">
                <a:solidFill>
                  <a:schemeClr val="dk1"/>
                </a:solidFill>
              </a:rPr>
              <a:t>You send an email to our dedicated address (or fill out a quick form).</a:t>
            </a:r>
            <a:endParaRPr sz="2000">
              <a:solidFill>
                <a:schemeClr val="dk1"/>
              </a:solidFill>
            </a:endParaRPr>
          </a:p>
          <a:p>
            <a:pPr marL="0" lvl="0" indent="0" algn="ctr" rtl="0">
              <a:spcBef>
                <a:spcPts val="0"/>
              </a:spcBef>
              <a:spcAft>
                <a:spcPts val="0"/>
              </a:spcAft>
              <a:buNone/>
            </a:pPr>
            <a:endParaRPr sz="2000"/>
          </a:p>
        </p:txBody>
      </p:sp>
      <p:sp>
        <p:nvSpPr>
          <p:cNvPr id="101" name="Google Shape;101;p21"/>
          <p:cNvSpPr/>
          <p:nvPr/>
        </p:nvSpPr>
        <p:spPr>
          <a:xfrm>
            <a:off x="3318200" y="1474463"/>
            <a:ext cx="2246700" cy="182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rPr>
              <a:t>This automatically creates a ticket and assigns it to the right person.</a:t>
            </a:r>
            <a:endParaRPr sz="2000">
              <a:solidFill>
                <a:schemeClr val="dk1"/>
              </a:solidFill>
            </a:endParaRPr>
          </a:p>
          <a:p>
            <a:pPr marL="0" lvl="0" indent="0" algn="l" rtl="0">
              <a:spcBef>
                <a:spcPts val="0"/>
              </a:spcBef>
              <a:spcAft>
                <a:spcPts val="0"/>
              </a:spcAft>
              <a:buNone/>
            </a:pPr>
            <a:endParaRPr/>
          </a:p>
        </p:txBody>
      </p:sp>
      <p:sp>
        <p:nvSpPr>
          <p:cNvPr id="102" name="Google Shape;102;p21"/>
          <p:cNvSpPr/>
          <p:nvPr/>
        </p:nvSpPr>
        <p:spPr>
          <a:xfrm>
            <a:off x="6125075" y="1502875"/>
            <a:ext cx="2500500" cy="182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endParaRPr>
          </a:p>
          <a:p>
            <a:pPr marL="0" lvl="0" indent="0" algn="ctr" rtl="0">
              <a:spcBef>
                <a:spcPts val="0"/>
              </a:spcBef>
              <a:spcAft>
                <a:spcPts val="0"/>
              </a:spcAft>
              <a:buNone/>
            </a:pPr>
            <a:r>
              <a:rPr lang="en" sz="2000">
                <a:solidFill>
                  <a:schemeClr val="dk1"/>
                </a:solidFill>
              </a:rPr>
              <a:t>Our team gets the request and makes sure it’s taken care of fast.</a:t>
            </a:r>
            <a:endParaRPr sz="2000">
              <a:solidFill>
                <a:schemeClr val="dk1"/>
              </a:solidFill>
            </a:endParaRPr>
          </a:p>
          <a:p>
            <a:pPr marL="0" lvl="0" indent="0" algn="ctr" rtl="0">
              <a:spcBef>
                <a:spcPts val="0"/>
              </a:spcBef>
              <a:spcAft>
                <a:spcPts val="0"/>
              </a:spcAft>
              <a:buNone/>
            </a:pPr>
            <a:endParaRPr sz="2000">
              <a:solidFill>
                <a:schemeClr val="dk1"/>
              </a:solidFill>
            </a:endParaRPr>
          </a:p>
          <a:p>
            <a:pPr marL="0" lvl="0" indent="0" algn="l" rtl="0">
              <a:spcBef>
                <a:spcPts val="0"/>
              </a:spcBef>
              <a:spcAft>
                <a:spcPts val="0"/>
              </a:spcAft>
              <a:buNone/>
            </a:pPr>
            <a:endParaRPr/>
          </a:p>
        </p:txBody>
      </p:sp>
      <p:sp>
        <p:nvSpPr>
          <p:cNvPr id="103" name="Google Shape;103;p21"/>
          <p:cNvSpPr txBox="1"/>
          <p:nvPr/>
        </p:nvSpPr>
        <p:spPr>
          <a:xfrm>
            <a:off x="354900" y="3515750"/>
            <a:ext cx="8434200" cy="132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dk1"/>
                </a:solidFill>
              </a:rPr>
              <a:t>Check on the status of an issue at any time by logging into your account.</a:t>
            </a:r>
            <a:endParaRPr sz="2000" dirty="0">
              <a:solidFill>
                <a:schemeClr val="dk1"/>
              </a:solidFill>
            </a:endParaRPr>
          </a:p>
          <a:p>
            <a:pPr marL="0" lvl="0" indent="0" algn="l" rtl="0">
              <a:spcBef>
                <a:spcPts val="0"/>
              </a:spcBef>
              <a:spcAft>
                <a:spcPts val="0"/>
              </a:spcAft>
              <a:buNone/>
            </a:pPr>
            <a:r>
              <a:rPr lang="en" sz="2000" dirty="0">
                <a:solidFill>
                  <a:schemeClr val="dk1"/>
                </a:solidFill>
              </a:rPr>
              <a:t>We track how fast it takes us to resolve issues and monitor our average response times to ensure we’re responding quickly.</a:t>
            </a:r>
            <a:endParaRPr sz="2000" dirty="0">
              <a:solidFill>
                <a:schemeClr val="dk1"/>
              </a:solidFill>
            </a:endParaRPr>
          </a:p>
          <a:p>
            <a:pPr marL="0" lvl="0" indent="0" algn="l" rtl="0">
              <a:spcBef>
                <a:spcPts val="0"/>
              </a:spcBef>
              <a:spcAft>
                <a:spcPts val="0"/>
              </a:spcAft>
              <a:buNone/>
            </a:pPr>
            <a:endParaRPr dirty="0"/>
          </a:p>
        </p:txBody>
      </p:sp>
      <p:sp>
        <p:nvSpPr>
          <p:cNvPr id="104" name="Google Shape;104;p21"/>
          <p:cNvSpPr/>
          <p:nvPr/>
        </p:nvSpPr>
        <p:spPr>
          <a:xfrm>
            <a:off x="2824400" y="2280250"/>
            <a:ext cx="388500" cy="17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1"/>
          <p:cNvSpPr/>
          <p:nvPr/>
        </p:nvSpPr>
        <p:spPr>
          <a:xfrm>
            <a:off x="5650738" y="2298413"/>
            <a:ext cx="388500" cy="17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604</Words>
  <Application>Microsoft Office PowerPoint</Application>
  <PresentationFormat>On-screen Show (16:9)</PresentationFormat>
  <Paragraphs>43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PowerPoint Presentation</vt:lpstr>
      <vt:lpstr>PowerPoint Presentation</vt:lpstr>
      <vt:lpstr>We use OrangeQC quality control technology to:</vt:lpstr>
      <vt:lpstr>Stress-free janitorial services.</vt:lpstr>
      <vt:lpstr>PowerPoint Presentation</vt:lpstr>
      <vt:lpstr>PowerPoint Presentation</vt:lpstr>
      <vt:lpstr>PowerPoint Presentation</vt:lpstr>
      <vt:lpstr>Getting in touch with us is always easy.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Matuch</dc:creator>
  <cp:lastModifiedBy>Rachel Matuch</cp:lastModifiedBy>
  <cp:revision>2</cp:revision>
  <dcterms:modified xsi:type="dcterms:W3CDTF">2023-09-12T16:02:50Z</dcterms:modified>
</cp:coreProperties>
</file>